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295" r:id="rId15"/>
    <p:sldId id="290" r:id="rId16"/>
    <p:sldId id="292" r:id="rId17"/>
    <p:sldId id="272" r:id="rId18"/>
    <p:sldId id="268" r:id="rId19"/>
    <p:sldId id="294" r:id="rId20"/>
    <p:sldId id="298" r:id="rId21"/>
    <p:sldId id="299" r:id="rId22"/>
    <p:sldId id="275" r:id="rId23"/>
    <p:sldId id="267" r:id="rId24"/>
    <p:sldId id="296" r:id="rId25"/>
    <p:sldId id="297" r:id="rId26"/>
    <p:sldId id="307" r:id="rId27"/>
    <p:sldId id="301" r:id="rId28"/>
    <p:sldId id="305" r:id="rId29"/>
    <p:sldId id="306" r:id="rId30"/>
    <p:sldId id="293" r:id="rId31"/>
    <p:sldId id="271" r:id="rId32"/>
    <p:sldId id="288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501" autoAdjust="0"/>
  </p:normalViewPr>
  <p:slideViewPr>
    <p:cSldViewPr snapToGrid="0" showGuides="1">
      <p:cViewPr varScale="1">
        <p:scale>
          <a:sx n="71" d="100"/>
          <a:sy n="71" d="100"/>
        </p:scale>
        <p:origin x="97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jpe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34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53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09" y="4952591"/>
            <a:ext cx="7550249" cy="15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327444" y="179848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35084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60227" y="172633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703645" y="173550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2569455"/>
            <a:ext cx="4649256" cy="287811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0740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74056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2603438"/>
            <a:ext cx="4649255" cy="28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13974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647491" y="424588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45781" y="423201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6882" y="3997611"/>
            <a:ext cx="2959364" cy="247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42775" y="4002342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1877182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3F815C63-021D-44A2-94FA-02D61B8588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30" y="4039008"/>
            <a:ext cx="324507" cy="26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5" y="1968371"/>
            <a:ext cx="7962392" cy="2167576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176783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614206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8164517" y="2760968"/>
            <a:ext cx="1814537" cy="8596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403706"/>
            <a:ext cx="1890970" cy="884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32080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47380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47330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E8C36-3CE3-43A7-90DC-1989B6596C9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10" y="3810455"/>
            <a:ext cx="2764191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51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42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32080" y="1716236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420592" y="2160797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420592" y="2962267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27B300-E442-40C8-8C33-9A4B6D1F38B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331489" y="1722467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50" y="3791834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475842" y="2160797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469066" y="2962267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FDB6B2-82B1-42E6-AA98-A0484B2DB5F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80" y="3859586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14150" y="1730688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469066" y="2160797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469066" y="2962267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1F804-D6C1-4F2F-8DDB-F80489267B2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4328597" y="5037141"/>
            <a:ext cx="3215061" cy="1224687"/>
            <a:chOff x="631694" y="5390664"/>
            <a:chExt cx="2887651" cy="1104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74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4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, 앉아있는, 이중이(가) 표시된 사진&#10;&#10;자동 생성된 설명">
            <a:extLst>
              <a:ext uri="{FF2B5EF4-FFF2-40B4-BE49-F238E27FC236}">
                <a16:creationId xmlns:a16="http://schemas.microsoft.com/office/drawing/2014/main" id="{F4C4A818-5C71-4FD5-ACFD-CE9EBBD4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26" y="1913974"/>
            <a:ext cx="5435709" cy="2989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740223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8386341" y="5037141"/>
            <a:ext cx="3052381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0" y="1913974"/>
            <a:ext cx="3930582" cy="46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6060969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1454</Words>
  <Application>Microsoft Office PowerPoint</Application>
  <PresentationFormat>와이드스크린</PresentationFormat>
  <Paragraphs>416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170</cp:revision>
  <dcterms:created xsi:type="dcterms:W3CDTF">2020-09-07T02:34:06Z</dcterms:created>
  <dcterms:modified xsi:type="dcterms:W3CDTF">2020-09-19T06:45:29Z</dcterms:modified>
</cp:coreProperties>
</file>